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9" r:id="rId2"/>
    <p:sldId id="328" r:id="rId3"/>
    <p:sldId id="323" r:id="rId4"/>
    <p:sldId id="324" r:id="rId5"/>
    <p:sldId id="325" r:id="rId6"/>
    <p:sldId id="330" r:id="rId7"/>
    <p:sldId id="331" r:id="rId8"/>
    <p:sldId id="326" r:id="rId9"/>
    <p:sldId id="33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768" autoAdjust="0"/>
  </p:normalViewPr>
  <p:slideViewPr>
    <p:cSldViewPr>
      <p:cViewPr varScale="1">
        <p:scale>
          <a:sx n="57" d="100"/>
          <a:sy n="57" d="100"/>
        </p:scale>
        <p:origin x="-75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C64BAC-2DAE-42B8-8BBE-AA7236A335DA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724744-5C55-4093-ABEC-8067049F3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2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aseline="0" smtClean="0"/>
              <a:t>[say the 1) 2) 3) numbers]</a:t>
            </a:r>
          </a:p>
          <a:p>
            <a:r>
              <a:rPr lang="en-US" sz="1600" smtClean="0"/>
              <a:t>...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13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aseline="0" dirty="0" smtClean="0"/>
              <a:t>ERDDAP is a </a:t>
            </a:r>
            <a:r>
              <a:rPr lang="en-US" sz="1600" b="1" baseline="0" dirty="0" smtClean="0"/>
              <a:t>free, open-source</a:t>
            </a:r>
            <a:r>
              <a:rPr lang="en-US" sz="1600" baseline="0" dirty="0" smtClean="0"/>
              <a:t>, data server that is on </a:t>
            </a:r>
            <a:endParaRPr lang="en-US" sz="1600" baseline="0" dirty="0" smtClean="0"/>
          </a:p>
          <a:p>
            <a:r>
              <a:rPr lang="en-US" sz="1600" baseline="0" dirty="0" smtClean="0"/>
              <a:t>  NOAA's </a:t>
            </a:r>
            <a:r>
              <a:rPr lang="en-US" sz="1600" baseline="0" dirty="0" smtClean="0"/>
              <a:t>list of </a:t>
            </a:r>
            <a:r>
              <a:rPr lang="en-US" sz="1600" b="1" baseline="0" dirty="0" smtClean="0"/>
              <a:t>recommended</a:t>
            </a:r>
            <a:r>
              <a:rPr lang="en-US" sz="1600" baseline="0" dirty="0" smtClean="0"/>
              <a:t> data servers. </a:t>
            </a:r>
          </a:p>
          <a:p>
            <a:r>
              <a:rPr lang="en-US" sz="1600" baseline="0" dirty="0" smtClean="0"/>
              <a:t>It has been installed and used at more that </a:t>
            </a:r>
            <a:r>
              <a:rPr lang="en-US" sz="1600" b="1" baseline="0" dirty="0" smtClean="0"/>
              <a:t>65</a:t>
            </a:r>
            <a:r>
              <a:rPr lang="en-US" sz="1600" baseline="0" dirty="0" smtClean="0"/>
              <a:t> organizations </a:t>
            </a:r>
            <a:endParaRPr lang="en-US" sz="1600" baseline="0" dirty="0" smtClean="0"/>
          </a:p>
          <a:p>
            <a:r>
              <a:rPr lang="en-US" sz="1600" baseline="0" dirty="0" smtClean="0"/>
              <a:t>  around </a:t>
            </a:r>
            <a:r>
              <a:rPr lang="en-US" sz="1600" baseline="0" dirty="0" smtClean="0"/>
              <a:t>the world.</a:t>
            </a:r>
          </a:p>
          <a:p>
            <a:r>
              <a:rPr lang="en-US" sz="1600" baseline="0" dirty="0" smtClean="0"/>
              <a:t>ERDDAP's </a:t>
            </a:r>
            <a:r>
              <a:rPr lang="en-US" sz="1600" b="1" baseline="0" dirty="0" smtClean="0"/>
              <a:t>goal</a:t>
            </a:r>
            <a:r>
              <a:rPr lang="en-US" sz="1600" baseline="0" dirty="0" smtClean="0"/>
              <a:t> is to give users easier access to scientific data. </a:t>
            </a:r>
          </a:p>
          <a:p>
            <a:r>
              <a:rPr lang="en-US" sz="1600" b="1" baseline="0" dirty="0" smtClean="0"/>
              <a:t>"Data"</a:t>
            </a:r>
            <a:r>
              <a:rPr lang="en-US" sz="1600" baseline="0" dirty="0" smtClean="0"/>
              <a:t> has traditionally been data files </a:t>
            </a:r>
            <a:endParaRPr lang="en-US" sz="1600" baseline="0" dirty="0" smtClean="0"/>
          </a:p>
          <a:p>
            <a:r>
              <a:rPr lang="en-US" sz="1600" baseline="0" dirty="0" smtClean="0"/>
              <a:t>  with </a:t>
            </a:r>
            <a:r>
              <a:rPr lang="en-US" sz="1600" baseline="0" dirty="0" smtClean="0"/>
              <a:t>arrays of strings and numeric data</a:t>
            </a:r>
            <a:r>
              <a:rPr lang="en-US" sz="1600" baseline="0" dirty="0" smtClean="0"/>
              <a:t>.</a:t>
            </a:r>
          </a:p>
          <a:p>
            <a:r>
              <a:rPr lang="en-US" sz="1600" baseline="0" dirty="0" smtClean="0"/>
              <a:t>ERDDAP handles gridded data (like satellite and model data),</a:t>
            </a:r>
          </a:p>
          <a:p>
            <a:r>
              <a:rPr lang="en-US" sz="1600" baseline="0" dirty="0" smtClean="0"/>
              <a:t>  and tabular data (like in-situ data or anything that can be </a:t>
            </a:r>
          </a:p>
          <a:p>
            <a:r>
              <a:rPr lang="en-US" sz="1600" baseline="0" dirty="0" smtClean="0"/>
              <a:t>  stored in a database-like table).</a:t>
            </a:r>
          </a:p>
          <a:p>
            <a:r>
              <a:rPr lang="en-US" sz="1600" baseline="0" dirty="0" smtClean="0"/>
              <a:t>  </a:t>
            </a:r>
            <a:endParaRPr lang="en-US" sz="1600" baseline="0" dirty="0" smtClean="0"/>
          </a:p>
          <a:p>
            <a:r>
              <a:rPr lang="en-US" sz="1600" b="1" baseline="0" dirty="0" smtClean="0"/>
              <a:t>Now,</a:t>
            </a:r>
            <a:r>
              <a:rPr lang="en-US" sz="1600" baseline="0" dirty="0" smtClean="0"/>
              <a:t> there are new features in ERDDAP that make it </a:t>
            </a:r>
            <a:endParaRPr lang="en-US" sz="1600" baseline="0" dirty="0" smtClean="0"/>
          </a:p>
          <a:p>
            <a:r>
              <a:rPr lang="en-US" sz="1600" baseline="0" dirty="0" smtClean="0"/>
              <a:t>  easier </a:t>
            </a:r>
            <a:r>
              <a:rPr lang="en-US" sz="1600" baseline="0" dirty="0" smtClean="0"/>
              <a:t>to work </a:t>
            </a:r>
            <a:r>
              <a:rPr lang="en-US" sz="1600" baseline="0" dirty="0" smtClean="0"/>
              <a:t>with image</a:t>
            </a:r>
            <a:r>
              <a:rPr lang="en-US" sz="1600" baseline="0" dirty="0" smtClean="0"/>
              <a:t>, audio, and video files. 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53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For many years</a:t>
            </a:r>
            <a:r>
              <a:rPr lang="en-US" sz="1600" baseline="0" dirty="0" smtClean="0"/>
              <a:t> now, ERDDAP has had a </a:t>
            </a:r>
            <a:r>
              <a:rPr lang="en-US" sz="1600" b="1" baseline="0" dirty="0" smtClean="0"/>
              <a:t>"files"</a:t>
            </a:r>
            <a:r>
              <a:rPr lang="en-US" sz="1600" baseline="0" dirty="0" smtClean="0"/>
              <a:t> system.</a:t>
            </a:r>
          </a:p>
          <a:p>
            <a:r>
              <a:rPr lang="en-US" sz="1600" baseline="0" dirty="0" smtClean="0"/>
              <a:t>It shows a </a:t>
            </a:r>
            <a:r>
              <a:rPr lang="en-US" sz="1600" b="1" baseline="0" dirty="0" smtClean="0"/>
              <a:t>virtual directory</a:t>
            </a:r>
            <a:r>
              <a:rPr lang="en-US" sz="1600" baseline="0" dirty="0" smtClean="0"/>
              <a:t> for each dataset where the administrator </a:t>
            </a:r>
            <a:endParaRPr lang="en-US" sz="1600" baseline="0" dirty="0" smtClean="0"/>
          </a:p>
          <a:p>
            <a:r>
              <a:rPr lang="en-US" sz="1600" baseline="0" dirty="0" smtClean="0"/>
              <a:t>  has </a:t>
            </a:r>
            <a:r>
              <a:rPr lang="en-US" sz="1600" baseline="0" dirty="0" smtClean="0"/>
              <a:t>specified </a:t>
            </a:r>
            <a:r>
              <a:rPr lang="en-US" sz="1600" baseline="0" dirty="0" smtClean="0"/>
              <a:t>that </a:t>
            </a:r>
            <a:r>
              <a:rPr lang="en-US" sz="1600" baseline="0" dirty="0" smtClean="0"/>
              <a:t>the </a:t>
            </a:r>
            <a:r>
              <a:rPr lang="en-US" sz="1600" b="1" baseline="0" dirty="0" smtClean="0"/>
              <a:t>source files</a:t>
            </a:r>
            <a:r>
              <a:rPr lang="en-US" sz="1600" baseline="0" dirty="0" smtClean="0"/>
              <a:t> </a:t>
            </a:r>
            <a:endParaRPr lang="en-US" sz="1600" baseline="0" dirty="0" smtClean="0"/>
          </a:p>
          <a:p>
            <a:r>
              <a:rPr lang="en-US" sz="1600" baseline="0" dirty="0" smtClean="0"/>
              <a:t>  should </a:t>
            </a:r>
            <a:r>
              <a:rPr lang="en-US" sz="1600" baseline="0" dirty="0" smtClean="0"/>
              <a:t>be made directly accessible to users.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81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aseline="0" dirty="0" smtClean="0"/>
              <a:t>And for many years, there has been a </a:t>
            </a:r>
            <a:r>
              <a:rPr lang="en-US" sz="1600" b="1" baseline="0" dirty="0" smtClean="0"/>
              <a:t>dataset</a:t>
            </a:r>
            <a:r>
              <a:rPr lang="en-US" sz="1600" baseline="0" dirty="0" smtClean="0"/>
              <a:t> type </a:t>
            </a:r>
            <a:endParaRPr lang="en-US" sz="1600" baseline="0" dirty="0" smtClean="0"/>
          </a:p>
          <a:p>
            <a:r>
              <a:rPr lang="en-US" sz="1600" baseline="0" dirty="0" smtClean="0"/>
              <a:t>  that </a:t>
            </a:r>
            <a:r>
              <a:rPr lang="en-US" sz="1600" baseline="0" dirty="0" smtClean="0"/>
              <a:t>lets you make any type of file </a:t>
            </a:r>
          </a:p>
          <a:p>
            <a:r>
              <a:rPr lang="en-US" sz="1600" baseline="0" dirty="0" smtClean="0"/>
              <a:t>  (even non-"</a:t>
            </a:r>
            <a:r>
              <a:rPr lang="en-US" sz="1600" b="1" baseline="0" dirty="0" smtClean="0"/>
              <a:t>data</a:t>
            </a:r>
            <a:r>
              <a:rPr lang="en-US" sz="1600" baseline="0" dirty="0" smtClean="0"/>
              <a:t>" files like </a:t>
            </a:r>
            <a:r>
              <a:rPr lang="en-US" sz="1600" b="1" baseline="0" dirty="0" smtClean="0"/>
              <a:t>image, audio and video</a:t>
            </a:r>
            <a:r>
              <a:rPr lang="en-US" sz="1600" baseline="0" dirty="0" smtClean="0"/>
              <a:t> files) </a:t>
            </a:r>
          </a:p>
          <a:p>
            <a:r>
              <a:rPr lang="en-US" sz="1600" baseline="0" dirty="0" smtClean="0"/>
              <a:t>  </a:t>
            </a:r>
            <a:r>
              <a:rPr lang="en-US" sz="1600" b="1" baseline="0" dirty="0" smtClean="0"/>
              <a:t>directly</a:t>
            </a:r>
            <a:r>
              <a:rPr lang="en-US" sz="1600" baseline="0" dirty="0" smtClean="0"/>
              <a:t> accessible to users via this system.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81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0" dirty="0" smtClean="0"/>
              <a:t>Starting with the most recent release of ERDDAP,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  if you hover over the question mark icon for an </a:t>
            </a:r>
            <a:r>
              <a:rPr lang="en-US" sz="1600" b="1" dirty="0" smtClean="0"/>
              <a:t>image</a:t>
            </a:r>
            <a:r>
              <a:rPr lang="en-US" sz="1600" dirty="0" smtClean="0"/>
              <a:t> file,</a:t>
            </a:r>
          </a:p>
          <a:p>
            <a:r>
              <a:rPr lang="en-US" sz="1600" baseline="0" dirty="0" smtClean="0"/>
              <a:t>  ERDDAP shows you the image in a </a:t>
            </a:r>
            <a:r>
              <a:rPr lang="en-US" sz="1600" b="1" baseline="0" dirty="0" smtClean="0"/>
              <a:t>pop up window</a:t>
            </a:r>
            <a:r>
              <a:rPr lang="en-US" sz="1600" baseline="0" dirty="0" smtClean="0"/>
              <a:t>.</a:t>
            </a:r>
          </a:p>
          <a:p>
            <a:r>
              <a:rPr lang="en-US" sz="1600" baseline="0" dirty="0" smtClean="0"/>
              <a:t>The NOAA library has lots of great historic image files,</a:t>
            </a:r>
          </a:p>
          <a:p>
            <a:r>
              <a:rPr lang="en-US" sz="1600" baseline="0" dirty="0" smtClean="0"/>
              <a:t>  but it's a multistep process to look at each. </a:t>
            </a:r>
          </a:p>
          <a:p>
            <a:r>
              <a:rPr lang="en-US" sz="1600" baseline="0" dirty="0" smtClean="0"/>
              <a:t>I think it would be great if collections like that </a:t>
            </a:r>
          </a:p>
          <a:p>
            <a:r>
              <a:rPr lang="en-US" sz="1600" baseline="0" dirty="0" smtClean="0"/>
              <a:t>  were available in a more direct way via ERDDAP.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15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 smtClean="0"/>
              <a:t>And now,</a:t>
            </a:r>
            <a:r>
              <a:rPr lang="en-US" sz="1600" dirty="0" smtClean="0"/>
              <a:t> if you hover over the question mark </a:t>
            </a:r>
            <a:r>
              <a:rPr lang="en-US" sz="1600" dirty="0" smtClean="0"/>
              <a:t>icon</a:t>
            </a:r>
          </a:p>
          <a:p>
            <a:r>
              <a:rPr lang="en-US" sz="1600" dirty="0" smtClean="0"/>
              <a:t>  </a:t>
            </a:r>
            <a:r>
              <a:rPr lang="en-US" sz="1600" dirty="0" smtClean="0"/>
              <a:t>for an </a:t>
            </a:r>
            <a:r>
              <a:rPr lang="en-US" sz="1600" b="1" dirty="0" smtClean="0"/>
              <a:t>audio</a:t>
            </a:r>
            <a:r>
              <a:rPr lang="en-US" sz="1600" dirty="0" smtClean="0"/>
              <a:t> file,</a:t>
            </a:r>
          </a:p>
          <a:p>
            <a:r>
              <a:rPr lang="en-US" sz="1600" baseline="0" dirty="0" smtClean="0"/>
              <a:t>  ERDDAP shows an </a:t>
            </a:r>
            <a:r>
              <a:rPr lang="en-US" sz="1600" b="1" baseline="0" dirty="0" smtClean="0"/>
              <a:t>audio player</a:t>
            </a:r>
            <a:r>
              <a:rPr lang="en-US" sz="1600" baseline="0" dirty="0" smtClean="0"/>
              <a:t> for the file in a pop up window.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15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 smtClean="0"/>
              <a:t>And now</a:t>
            </a:r>
            <a:r>
              <a:rPr lang="en-US" sz="1600" dirty="0" smtClean="0"/>
              <a:t>, if you hover over the question mark icon </a:t>
            </a:r>
            <a:endParaRPr lang="en-US" sz="1600" dirty="0" smtClean="0"/>
          </a:p>
          <a:p>
            <a:r>
              <a:rPr lang="en-US" sz="1600" dirty="0" smtClean="0"/>
              <a:t>  for </a:t>
            </a:r>
            <a:r>
              <a:rPr lang="en-US" sz="1600" dirty="0" smtClean="0"/>
              <a:t>a </a:t>
            </a:r>
            <a:r>
              <a:rPr lang="en-US" sz="1600" b="1" dirty="0" smtClean="0"/>
              <a:t>video</a:t>
            </a:r>
            <a:r>
              <a:rPr lang="en-US" sz="1600" dirty="0" smtClean="0"/>
              <a:t> file,</a:t>
            </a:r>
          </a:p>
          <a:p>
            <a:r>
              <a:rPr lang="en-US" sz="1600" baseline="0" dirty="0" smtClean="0"/>
              <a:t>  ERDDAP shows a </a:t>
            </a:r>
            <a:r>
              <a:rPr lang="en-US" sz="1600" b="1" baseline="0" dirty="0" smtClean="0"/>
              <a:t>video player</a:t>
            </a:r>
            <a:r>
              <a:rPr lang="en-US" sz="1600" baseline="0" dirty="0" smtClean="0"/>
              <a:t> for the file in a pop up window</a:t>
            </a:r>
            <a:r>
              <a:rPr lang="en-US" sz="1600" baseline="0" dirty="0" smtClean="0"/>
              <a:t>.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For all of these players and viewers,</a:t>
            </a:r>
          </a:p>
          <a:p>
            <a:r>
              <a:rPr lang="en-US" sz="1600" baseline="0" dirty="0" smtClean="0"/>
              <a:t>  normally if you put say 20 of them on a web page,</a:t>
            </a:r>
          </a:p>
          <a:p>
            <a:r>
              <a:rPr lang="en-US" sz="1600" baseline="0" dirty="0" smtClean="0"/>
              <a:t>  the browser would immediately try to load all 20 media files,</a:t>
            </a:r>
          </a:p>
          <a:p>
            <a:r>
              <a:rPr lang="en-US" sz="1600" baseline="0" dirty="0" smtClean="0"/>
              <a:t>  which might take minutes.</a:t>
            </a:r>
          </a:p>
          <a:p>
            <a:r>
              <a:rPr lang="en-US" sz="1600" baseline="0" dirty="0" smtClean="0"/>
              <a:t>But ERDDAP uses deferred load for them.</a:t>
            </a:r>
          </a:p>
          <a:p>
            <a:r>
              <a:rPr lang="en-US" sz="1600" baseline="0" dirty="0" smtClean="0"/>
              <a:t>So a given file only loads when the user requests one of them.</a:t>
            </a:r>
          </a:p>
          <a:p>
            <a:r>
              <a:rPr lang="en-US" sz="1600" baseline="0" dirty="0" smtClean="0"/>
              <a:t>So the system works quickly and efficiently.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A nice feature of these viewers is: </a:t>
            </a:r>
          </a:p>
          <a:p>
            <a:r>
              <a:rPr lang="en-US" sz="1600" baseline="0" dirty="0" smtClean="0"/>
              <a:t>  you can just dump a bunch of files </a:t>
            </a:r>
          </a:p>
          <a:p>
            <a:r>
              <a:rPr lang="en-US" sz="1600" baseline="0" dirty="0" smtClean="0"/>
              <a:t>  (hopefully with descriptive file names) in a directory.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I'll also mention: </a:t>
            </a:r>
          </a:p>
          <a:p>
            <a:r>
              <a:rPr lang="en-US" sz="1600" baseline="0" dirty="0" smtClean="0"/>
              <a:t>You could make a dataset of annotations of video or audio files</a:t>
            </a:r>
          </a:p>
          <a:p>
            <a:r>
              <a:rPr lang="en-US" sz="1600" baseline="0" dirty="0" smtClean="0"/>
              <a:t>  by creating and maintaining a csv file, by hand,</a:t>
            </a:r>
          </a:p>
          <a:p>
            <a:r>
              <a:rPr lang="en-US" sz="1600" baseline="0" dirty="0" smtClean="0"/>
              <a:t>  which has columns for</a:t>
            </a:r>
          </a:p>
          <a:p>
            <a:r>
              <a:rPr lang="en-US" sz="1600" baseline="0" dirty="0" smtClean="0"/>
              <a:t>  </a:t>
            </a:r>
            <a:r>
              <a:rPr lang="en-US" sz="1600" baseline="0" dirty="0" err="1" smtClean="0"/>
              <a:t>lat</a:t>
            </a:r>
            <a:r>
              <a:rPr lang="en-US" sz="1600" baseline="0" dirty="0" smtClean="0"/>
              <a:t>, </a:t>
            </a:r>
            <a:r>
              <a:rPr lang="en-US" sz="1600" baseline="0" dirty="0" err="1" smtClean="0"/>
              <a:t>lon</a:t>
            </a:r>
            <a:r>
              <a:rPr lang="en-US" sz="1600" baseline="0" dirty="0" smtClean="0"/>
              <a:t>, time, file name, </a:t>
            </a:r>
            <a:r>
              <a:rPr lang="en-US" sz="1600" baseline="0" dirty="0" err="1" smtClean="0"/>
              <a:t>timepoint</a:t>
            </a:r>
            <a:r>
              <a:rPr lang="en-US" sz="1600" baseline="0" dirty="0" smtClean="0"/>
              <a:t> in the file, author, annotation.</a:t>
            </a:r>
          </a:p>
          <a:p>
            <a:r>
              <a:rPr lang="en-US" sz="1600" baseline="0" dirty="0" smtClean="0"/>
              <a:t>You could have a row for each annotation.</a:t>
            </a:r>
          </a:p>
          <a:p>
            <a:r>
              <a:rPr lang="en-US" sz="1600" baseline="0" dirty="0" smtClean="0"/>
              <a:t>Then you could make an ERDDAP dataset from the .csv file.</a:t>
            </a:r>
          </a:p>
          <a:p>
            <a:r>
              <a:rPr lang="en-US" sz="1600" dirty="0" smtClean="0"/>
              <a:t>Then users could search for annotations with specific words,</a:t>
            </a:r>
          </a:p>
          <a:p>
            <a:r>
              <a:rPr lang="en-US" sz="1600" baseline="0" dirty="0" smtClean="0"/>
              <a:t>  e.g., a specific whale species </a:t>
            </a:r>
          </a:p>
          <a:p>
            <a:r>
              <a:rPr lang="en-US" sz="1600" baseline="0" dirty="0" smtClean="0"/>
              <a:t>  and search for sightings in a certain time range </a:t>
            </a:r>
          </a:p>
          <a:p>
            <a:r>
              <a:rPr lang="en-US" sz="1600" baseline="0" dirty="0" smtClean="0"/>
              <a:t>  or geographic range.</a:t>
            </a:r>
          </a:p>
          <a:p>
            <a:r>
              <a:rPr lang="en-US" sz="1600" baseline="0" dirty="0" smtClean="0"/>
              <a:t>The results would show the full matching annotations  </a:t>
            </a:r>
          </a:p>
          <a:p>
            <a:r>
              <a:rPr lang="en-US" sz="1600" baseline="0" dirty="0" smtClean="0"/>
              <a:t>  and have a link to the related media file.</a:t>
            </a:r>
            <a:endParaRPr lang="en-US" sz="1600" dirty="0" smtClean="0"/>
          </a:p>
          <a:p>
            <a:r>
              <a:rPr lang="en-US" sz="1600" baseline="0" dirty="0" smtClean="0"/>
              <a:t>  </a:t>
            </a:r>
          </a:p>
          <a:p>
            <a:r>
              <a:rPr lang="en-US" sz="1600" baseline="0" dirty="0" smtClean="0"/>
              <a:t>A custom system (like the OER Video Portal) could beat </a:t>
            </a:r>
          </a:p>
          <a:p>
            <a:r>
              <a:rPr lang="en-US" sz="1600" baseline="0" dirty="0" smtClean="0"/>
              <a:t>  ERDDAP's simple system of viewers.</a:t>
            </a:r>
          </a:p>
          <a:p>
            <a:r>
              <a:rPr lang="en-US" sz="1600" baseline="0" dirty="0" smtClean="0"/>
              <a:t>But it might still be useful to use ERDDAP's system </a:t>
            </a:r>
          </a:p>
          <a:p>
            <a:r>
              <a:rPr lang="en-US" sz="1600" baseline="0" dirty="0" smtClean="0"/>
              <a:t>  to make the files available and build the other services</a:t>
            </a:r>
          </a:p>
          <a:p>
            <a:r>
              <a:rPr lang="en-US" sz="1600" baseline="0" dirty="0" smtClean="0"/>
              <a:t>  on top of ERDDAP's services.</a:t>
            </a:r>
          </a:p>
          <a:p>
            <a:endParaRPr lang="en-US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15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 smtClean="0"/>
              <a:t>Also</a:t>
            </a:r>
            <a:r>
              <a:rPr lang="en-US" sz="1600" b="1" baseline="0" dirty="0" smtClean="0"/>
              <a:t> new,</a:t>
            </a:r>
            <a:r>
              <a:rPr lang="en-US" sz="1600" baseline="0" dirty="0" smtClean="0"/>
              <a:t> ERDDAP has </a:t>
            </a:r>
            <a:r>
              <a:rPr lang="en-US" sz="1600" b="1" baseline="0" dirty="0" smtClean="0"/>
              <a:t>two new dataset types</a:t>
            </a:r>
          </a:p>
          <a:p>
            <a:r>
              <a:rPr lang="en-US" sz="1600" baseline="0" dirty="0" smtClean="0"/>
              <a:t>which let you create datasets from </a:t>
            </a:r>
            <a:r>
              <a:rPr lang="en-US" sz="1600" b="1" baseline="0" dirty="0" smtClean="0"/>
              <a:t>audio files</a:t>
            </a:r>
            <a:r>
              <a:rPr lang="en-US" sz="1600" baseline="0" dirty="0" smtClean="0"/>
              <a:t>.</a:t>
            </a:r>
          </a:p>
          <a:p>
            <a:r>
              <a:rPr lang="en-US" sz="1600" baseline="0" dirty="0" smtClean="0"/>
              <a:t>The dataset's data are the </a:t>
            </a:r>
            <a:r>
              <a:rPr lang="en-US" sz="1600" b="1" baseline="0" dirty="0" smtClean="0"/>
              <a:t>numbers</a:t>
            </a:r>
            <a:r>
              <a:rPr lang="en-US" sz="1600" baseline="0" dirty="0" smtClean="0"/>
              <a:t> that make up the </a:t>
            </a:r>
            <a:r>
              <a:rPr lang="en-US" sz="1600" b="1" baseline="0" dirty="0" smtClean="0"/>
              <a:t>waveform</a:t>
            </a:r>
            <a:r>
              <a:rPr lang="en-US" sz="1600" baseline="0" dirty="0" smtClean="0"/>
              <a:t>.</a:t>
            </a:r>
          </a:p>
          <a:p>
            <a:r>
              <a:rPr lang="en-US" sz="1600" baseline="0" dirty="0" smtClean="0"/>
              <a:t>These datasets can </a:t>
            </a:r>
            <a:r>
              <a:rPr lang="en-US" sz="1600" b="1" baseline="0" dirty="0" smtClean="0"/>
              <a:t>read</a:t>
            </a:r>
            <a:r>
              <a:rPr lang="en-US" sz="1600" baseline="0" dirty="0" smtClean="0"/>
              <a:t> .wav and other audio files.</a:t>
            </a:r>
          </a:p>
          <a:p>
            <a:r>
              <a:rPr lang="en-US" sz="1600" baseline="0" dirty="0" smtClean="0"/>
              <a:t>And they can </a:t>
            </a:r>
            <a:r>
              <a:rPr lang="en-US" sz="1600" b="1" baseline="0" dirty="0" smtClean="0"/>
              <a:t>write</a:t>
            </a:r>
            <a:r>
              <a:rPr lang="en-US" sz="1600" baseline="0" dirty="0" smtClean="0"/>
              <a:t> subsets of the dataset as .wav audio files</a:t>
            </a:r>
            <a:r>
              <a:rPr lang="en-US" sz="1600" baseline="0" dirty="0" smtClean="0"/>
              <a:t>.</a:t>
            </a:r>
          </a:p>
          <a:p>
            <a:endParaRPr lang="en-US" sz="1600" baseline="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27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aseline="0" dirty="0" smtClean="0"/>
              <a:t>You can read about ERDDAP and try it out at the top URL.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You can download and install it from the second URL.</a:t>
            </a:r>
          </a:p>
          <a:p>
            <a:endParaRPr lang="en-US" sz="16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That's</a:t>
            </a:r>
            <a:r>
              <a:rPr lang="en-US" sz="1600" baseline="0" dirty="0" smtClean="0"/>
              <a:t> all. For once I didn't run overtime.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aseline="0" dirty="0" smtClean="0"/>
              <a:t>Thanks for listening. If you have any questions, let me know. </a:t>
            </a:r>
          </a:p>
          <a:p>
            <a:endParaRPr lang="en-US" sz="1600" baseline="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3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2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6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3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2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0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1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1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5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7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839200" cy="2209800"/>
          </a:xfrm>
        </p:spPr>
        <p:txBody>
          <a:bodyPr>
            <a:normAutofit/>
          </a:bodyPr>
          <a:lstStyle/>
          <a:p>
            <a:r>
              <a:rPr lang="en-US" sz="6000" b="1" dirty="0"/>
              <a:t>New Features in ERDDAP for Image, Audio, and Video Data</a:t>
            </a:r>
            <a:endParaRPr lang="en-US" sz="1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2057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Bob Simons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DOC / NOAA / NMFS / SWFSC / ERD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Monterey, CA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bob.simons@noaa.gov</a:t>
            </a:r>
            <a:r>
              <a:rPr lang="en-US" sz="2000" b="1" dirty="0" smtClean="0">
                <a:solidFill>
                  <a:schemeClr val="tx1"/>
                </a:solidFill>
              </a:rPr>
              <a:t/>
            </a:r>
            <a:br>
              <a:rPr lang="en-US" sz="2000" b="1" dirty="0" smtClean="0">
                <a:solidFill>
                  <a:schemeClr val="tx1"/>
                </a:solidFill>
              </a:rPr>
            </a:b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8765" y="2819400"/>
            <a:ext cx="138647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ERDDAP</a:t>
            </a:r>
            <a:endParaRPr lang="en-US" sz="2800" dirty="0"/>
          </a:p>
        </p:txBody>
      </p:sp>
      <p:cxnSp>
        <p:nvCxnSpPr>
          <p:cNvPr id="5" name="Straight Connector 4"/>
          <p:cNvCxnSpPr>
            <a:endCxn id="4" idx="2"/>
          </p:cNvCxnSpPr>
          <p:nvPr/>
        </p:nvCxnSpPr>
        <p:spPr>
          <a:xfrm flipV="1">
            <a:off x="4571998" y="3342620"/>
            <a:ext cx="2" cy="391180"/>
          </a:xfrm>
          <a:prstGeom prst="line">
            <a:avLst/>
          </a:prstGeom>
          <a:ln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74507" y="3733800"/>
            <a:ext cx="439498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Your Favorite Client Software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427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8610600" cy="46187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99489" y="228600"/>
            <a:ext cx="28212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ERDDAP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0892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21" y="1509893"/>
            <a:ext cx="8368357" cy="50330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3466" y="228600"/>
            <a:ext cx="47370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"Files" System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9984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8382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1080" y="228600"/>
            <a:ext cx="81949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err="1" smtClean="0"/>
              <a:t>EDDTableFromFileNames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0892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74" y="1434950"/>
            <a:ext cx="8652249" cy="51944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52612" y="154708"/>
            <a:ext cx="72387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Hover Over Image File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0892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04" y="1434950"/>
            <a:ext cx="8628989" cy="51944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2141" y="154708"/>
            <a:ext cx="7179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Hover Over Audio File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7340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74" y="1440363"/>
            <a:ext cx="8652249" cy="51836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0575" y="154708"/>
            <a:ext cx="71428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Hover Over Video File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7340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9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Audio Files as Data Files</a:t>
            </a:r>
            <a:endParaRPr lang="en-US" sz="6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35" y="966370"/>
            <a:ext cx="8359330" cy="576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458200" cy="4572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Read about ERDDAP and try it out</a:t>
            </a:r>
            <a:br>
              <a:rPr lang="en-US" sz="2800" b="1" dirty="0" smtClean="0"/>
            </a:br>
            <a:r>
              <a:rPr lang="en-US" sz="2400" b="1" dirty="0">
                <a:solidFill>
                  <a:srgbClr val="0000FF"/>
                </a:solidFill>
              </a:rPr>
              <a:t>http://coastwatch.pfeg.noaa.gov/erddap</a:t>
            </a:r>
            <a:r>
              <a:rPr lang="en-US" sz="2400" b="1" dirty="0" smtClean="0">
                <a:solidFill>
                  <a:srgbClr val="0000FF"/>
                </a:solidFill>
              </a:rPr>
              <a:t>/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</a:rPr>
              <a:t/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b="1" dirty="0" smtClean="0"/>
              <a:t>Download and install ERDDAP</a:t>
            </a:r>
            <a:br>
              <a:rPr lang="en-US" sz="2800" b="1" dirty="0" smtClean="0"/>
            </a:br>
            <a:r>
              <a:rPr lang="en-US" sz="2400" b="1" dirty="0">
                <a:solidFill>
                  <a:srgbClr val="0000FF"/>
                </a:solidFill>
              </a:rPr>
              <a:t>http://</a:t>
            </a:r>
            <a:r>
              <a:rPr lang="en-US" sz="2400" b="1" dirty="0" smtClean="0">
                <a:solidFill>
                  <a:srgbClr val="0000FF"/>
                </a:solidFill>
              </a:rPr>
              <a:t>coastwatch.pfeg.noaa.gov/erddap/download/setup.html</a:t>
            </a:r>
            <a:r>
              <a:rPr lang="en-US" sz="2400" b="1" dirty="0">
                <a:solidFill>
                  <a:srgbClr val="0070C0"/>
                </a:solidFill>
              </a:rPr>
              <a:t/>
            </a:r>
            <a:br>
              <a:rPr lang="en-US" sz="2400" b="1" dirty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</a:rPr>
              <a:t/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6000" b="1" dirty="0" smtClean="0"/>
              <a:t>Thank you!</a:t>
            </a:r>
            <a:br>
              <a:rPr lang="en-US" sz="6000" b="1" dirty="0" smtClean="0"/>
            </a:br>
            <a:r>
              <a:rPr lang="en-US" sz="2400" b="1" dirty="0" smtClean="0">
                <a:solidFill>
                  <a:srgbClr val="0000FF"/>
                </a:solidFill>
              </a:rPr>
              <a:t>bob.simons@noaa.gov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33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3459</TotalTime>
  <Words>809</Words>
  <Application>Microsoft Office PowerPoint</Application>
  <PresentationFormat>On-screen Show (4:3)</PresentationFormat>
  <Paragraphs>104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New Features in ERDDAP for Image, Audio, and Video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Read about ERDDAP and try it out http://coastwatch.pfeg.noaa.gov/erddap/  Download and install ERDDAP http://coastwatch.pfeg.noaa.gov/erddap/download/setup.html    Thank you! bob.simons@noaa.gov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and 20</dc:title>
  <dc:creator>Bob.Simons</dc:creator>
  <cp:lastModifiedBy>Bob.Simons</cp:lastModifiedBy>
  <cp:revision>152</cp:revision>
  <cp:lastPrinted>2017-08-10T18:28:09Z</cp:lastPrinted>
  <dcterms:created xsi:type="dcterms:W3CDTF">2015-11-17T16:29:41Z</dcterms:created>
  <dcterms:modified xsi:type="dcterms:W3CDTF">2018-04-27T19:02:50Z</dcterms:modified>
</cp:coreProperties>
</file>